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68" d="100"/>
          <a:sy n="68" d="100"/>
        </p:scale>
        <p:origin x="21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24C78-0C03-4C6D-AC6D-F3DBF4024941}" type="datetimeFigureOut">
              <a:rPr lang="de-CH" smtClean="0"/>
              <a:t>18.10.2017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075ED-4DB0-44F0-94ED-9157306794A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60309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24C78-0C03-4C6D-AC6D-F3DBF4024941}" type="datetimeFigureOut">
              <a:rPr lang="de-CH" smtClean="0"/>
              <a:t>18.10.2017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075ED-4DB0-44F0-94ED-9157306794A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9181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24C78-0C03-4C6D-AC6D-F3DBF4024941}" type="datetimeFigureOut">
              <a:rPr lang="de-CH" smtClean="0"/>
              <a:t>18.10.2017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075ED-4DB0-44F0-94ED-9157306794A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3112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24C78-0C03-4C6D-AC6D-F3DBF4024941}" type="datetimeFigureOut">
              <a:rPr lang="de-CH" smtClean="0"/>
              <a:t>18.10.2017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075ED-4DB0-44F0-94ED-9157306794A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3425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24C78-0C03-4C6D-AC6D-F3DBF4024941}" type="datetimeFigureOut">
              <a:rPr lang="de-CH" smtClean="0"/>
              <a:t>18.10.2017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075ED-4DB0-44F0-94ED-9157306794A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66463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24C78-0C03-4C6D-AC6D-F3DBF4024941}" type="datetimeFigureOut">
              <a:rPr lang="de-CH" smtClean="0"/>
              <a:t>18.10.2017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075ED-4DB0-44F0-94ED-9157306794A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91920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24C78-0C03-4C6D-AC6D-F3DBF4024941}" type="datetimeFigureOut">
              <a:rPr lang="de-CH" smtClean="0"/>
              <a:t>18.10.2017</a:t>
            </a:fld>
            <a:endParaRPr lang="de-C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075ED-4DB0-44F0-94ED-9157306794A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146296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24C78-0C03-4C6D-AC6D-F3DBF4024941}" type="datetimeFigureOut">
              <a:rPr lang="de-CH" smtClean="0"/>
              <a:t>18.10.2017</a:t>
            </a:fld>
            <a:endParaRPr lang="de-C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075ED-4DB0-44F0-94ED-9157306794A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812789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24C78-0C03-4C6D-AC6D-F3DBF4024941}" type="datetimeFigureOut">
              <a:rPr lang="de-CH" smtClean="0"/>
              <a:t>18.10.2017</a:t>
            </a:fld>
            <a:endParaRPr lang="de-C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075ED-4DB0-44F0-94ED-9157306794A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896916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24C78-0C03-4C6D-AC6D-F3DBF4024941}" type="datetimeFigureOut">
              <a:rPr lang="de-CH" smtClean="0"/>
              <a:t>18.10.2017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075ED-4DB0-44F0-94ED-9157306794A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66504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24C78-0C03-4C6D-AC6D-F3DBF4024941}" type="datetimeFigureOut">
              <a:rPr lang="de-CH" smtClean="0"/>
              <a:t>18.10.2017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075ED-4DB0-44F0-94ED-9157306794A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09799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524C78-0C03-4C6D-AC6D-F3DBF4024941}" type="datetimeFigureOut">
              <a:rPr lang="de-CH" smtClean="0"/>
              <a:t>18.10.2017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4075ED-4DB0-44F0-94ED-9157306794A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65262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B0D407-A518-4F50-91F8-DC5F92CA92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4350" y="0"/>
            <a:ext cx="5829300" cy="619985"/>
          </a:xfrm>
        </p:spPr>
        <p:txBody>
          <a:bodyPr>
            <a:normAutofit/>
          </a:bodyPr>
          <a:lstStyle/>
          <a:p>
            <a:r>
              <a:rPr lang="de-CH" sz="2400" dirty="0">
                <a:latin typeface="Arial Black" panose="020B0A04020102020204" pitchFamily="34" charset="0"/>
              </a:rPr>
              <a:t>Ablauf von der Idee zum Produkt</a:t>
            </a:r>
          </a:p>
        </p:txBody>
      </p:sp>
      <p:sp>
        <p:nvSpPr>
          <p:cNvPr id="4" name="Wolke 3">
            <a:extLst>
              <a:ext uri="{FF2B5EF4-FFF2-40B4-BE49-F238E27FC236}">
                <a16:creationId xmlns:a16="http://schemas.microsoft.com/office/drawing/2014/main" id="{9A4D25DC-446E-4B9B-BD8C-31B1261901B5}"/>
              </a:ext>
            </a:extLst>
          </p:cNvPr>
          <p:cNvSpPr/>
          <p:nvPr/>
        </p:nvSpPr>
        <p:spPr>
          <a:xfrm>
            <a:off x="2507076" y="909207"/>
            <a:ext cx="1810871" cy="896471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dirty="0"/>
              <a:t>Idee  Thema</a:t>
            </a:r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E475347A-FC8C-420E-913D-D855E0C00885}"/>
              </a:ext>
            </a:extLst>
          </p:cNvPr>
          <p:cNvSpPr txBox="1">
            <a:spLocks/>
          </p:cNvSpPr>
          <p:nvPr/>
        </p:nvSpPr>
        <p:spPr>
          <a:xfrm>
            <a:off x="199585" y="1495686"/>
            <a:ext cx="1896501" cy="61998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CH" sz="2000" dirty="0">
                <a:latin typeface="Arial Black" panose="020B0A04020102020204" pitchFamily="34" charset="0"/>
              </a:rPr>
              <a:t>Einzelne</a:t>
            </a:r>
          </a:p>
        </p:txBody>
      </p:sp>
      <p:sp>
        <p:nvSpPr>
          <p:cNvPr id="7" name="Titel 1">
            <a:extLst>
              <a:ext uri="{FF2B5EF4-FFF2-40B4-BE49-F238E27FC236}">
                <a16:creationId xmlns:a16="http://schemas.microsoft.com/office/drawing/2014/main" id="{ED77520A-045C-4DDA-9BE5-B13EE2779078}"/>
              </a:ext>
            </a:extLst>
          </p:cNvPr>
          <p:cNvSpPr txBox="1">
            <a:spLocks/>
          </p:cNvSpPr>
          <p:nvPr/>
        </p:nvSpPr>
        <p:spPr>
          <a:xfrm>
            <a:off x="4572000" y="1495686"/>
            <a:ext cx="1896501" cy="61998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CH" sz="2000" dirty="0">
                <a:latin typeface="Arial Black" panose="020B0A04020102020204" pitchFamily="34" charset="0"/>
              </a:rPr>
              <a:t>Gruppe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2ADCA63D-05F0-4177-83EC-D55BA57A46BF}"/>
              </a:ext>
            </a:extLst>
          </p:cNvPr>
          <p:cNvSpPr txBox="1"/>
          <p:nvPr/>
        </p:nvSpPr>
        <p:spPr>
          <a:xfrm>
            <a:off x="415872" y="2439185"/>
            <a:ext cx="1905293" cy="461665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CH" sz="1200" dirty="0"/>
              <a:t>Information aufbereiten</a:t>
            </a:r>
          </a:p>
          <a:p>
            <a:r>
              <a:rPr lang="de-CH" sz="1200" dirty="0"/>
              <a:t>Diskussionspapier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A4E8AF56-48B4-40F5-BF1B-C78F3A28E644}"/>
              </a:ext>
            </a:extLst>
          </p:cNvPr>
          <p:cNvSpPr txBox="1"/>
          <p:nvPr/>
        </p:nvSpPr>
        <p:spPr>
          <a:xfrm>
            <a:off x="4550897" y="2736095"/>
            <a:ext cx="2032783" cy="830997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CH" sz="1200" dirty="0"/>
              <a:t>Diskussion</a:t>
            </a:r>
            <a:br>
              <a:rPr lang="de-CH" sz="1200" dirty="0"/>
            </a:br>
            <a:r>
              <a:rPr lang="de-CH" sz="1200" dirty="0"/>
              <a:t>neue Aspekte</a:t>
            </a:r>
            <a:br>
              <a:rPr lang="de-CH" sz="1200" dirty="0"/>
            </a:br>
            <a:r>
              <a:rPr lang="de-CH" sz="1200" dirty="0"/>
              <a:t>Projektidee, Partner</a:t>
            </a:r>
            <a:br>
              <a:rPr lang="de-CH" sz="1200" dirty="0"/>
            </a:br>
            <a:r>
              <a:rPr lang="de-CH" sz="1200" dirty="0"/>
              <a:t>Arbeitsgruppe bestimmen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FC15D482-CC4C-49AB-8E79-B27292EC149E}"/>
              </a:ext>
            </a:extLst>
          </p:cNvPr>
          <p:cNvSpPr txBox="1"/>
          <p:nvPr/>
        </p:nvSpPr>
        <p:spPr>
          <a:xfrm>
            <a:off x="415873" y="3809739"/>
            <a:ext cx="1905292" cy="830997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CH" sz="1200" dirty="0"/>
              <a:t>Arbeitsgruppe:</a:t>
            </a:r>
            <a:br>
              <a:rPr lang="de-CH" sz="1200" dirty="0"/>
            </a:br>
            <a:r>
              <a:rPr lang="de-CH" sz="1200" dirty="0"/>
              <a:t>Recherchen</a:t>
            </a:r>
            <a:br>
              <a:rPr lang="de-CH" sz="1200" dirty="0"/>
            </a:br>
            <a:r>
              <a:rPr lang="de-CH" sz="1200" dirty="0"/>
              <a:t>Vertiefung</a:t>
            </a:r>
            <a:br>
              <a:rPr lang="de-CH" sz="1200" dirty="0"/>
            </a:br>
            <a:r>
              <a:rPr lang="de-CH" sz="1200" dirty="0"/>
              <a:t>Projektidee ausbauen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23556B68-B908-4FDC-BD9E-7B4B8C70AE36}"/>
              </a:ext>
            </a:extLst>
          </p:cNvPr>
          <p:cNvSpPr txBox="1"/>
          <p:nvPr/>
        </p:nvSpPr>
        <p:spPr>
          <a:xfrm>
            <a:off x="4572000" y="4566361"/>
            <a:ext cx="2032784" cy="646331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CH" sz="1200" dirty="0"/>
              <a:t>Projektidee diskutieren</a:t>
            </a:r>
            <a:br>
              <a:rPr lang="de-CH" sz="1200" dirty="0"/>
            </a:br>
            <a:r>
              <a:rPr lang="de-CH" sz="1200" dirty="0"/>
              <a:t>Chancen/Risiken abschätzen</a:t>
            </a:r>
          </a:p>
          <a:p>
            <a:r>
              <a:rPr lang="de-CH" sz="1200" dirty="0"/>
              <a:t>Arbeitsgruppe festigen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E8913AD3-AB19-467B-9928-F3F965D9FE86}"/>
              </a:ext>
            </a:extLst>
          </p:cNvPr>
          <p:cNvSpPr txBox="1"/>
          <p:nvPr/>
        </p:nvSpPr>
        <p:spPr>
          <a:xfrm>
            <a:off x="415875" y="5355197"/>
            <a:ext cx="1905293" cy="830997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CH" sz="1200" dirty="0"/>
              <a:t>Arbeitsgruppe:</a:t>
            </a:r>
            <a:br>
              <a:rPr lang="de-CH" sz="1200" dirty="0"/>
            </a:br>
            <a:r>
              <a:rPr lang="de-CH" sz="1200" dirty="0"/>
              <a:t>Projektskizze</a:t>
            </a:r>
            <a:br>
              <a:rPr lang="de-CH" sz="1200" dirty="0"/>
            </a:br>
            <a:r>
              <a:rPr lang="de-CH" sz="1200" dirty="0"/>
              <a:t>Finanzierung suchen</a:t>
            </a:r>
            <a:br>
              <a:rPr lang="de-CH" sz="1200" dirty="0"/>
            </a:br>
            <a:r>
              <a:rPr lang="de-CH" sz="1200" dirty="0"/>
              <a:t>Vorschlag Einbezug Gruppe 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ECDC0536-C606-468D-848E-228216C886C0}"/>
              </a:ext>
            </a:extLst>
          </p:cNvPr>
          <p:cNvSpPr txBox="1"/>
          <p:nvPr/>
        </p:nvSpPr>
        <p:spPr>
          <a:xfrm>
            <a:off x="415874" y="6601692"/>
            <a:ext cx="1905293" cy="276999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CH" sz="1200" dirty="0"/>
              <a:t>Auftragserteilung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93DCA1B3-3B23-4822-9EE0-E53BF7220792}"/>
              </a:ext>
            </a:extLst>
          </p:cNvPr>
          <p:cNvSpPr txBox="1"/>
          <p:nvPr/>
        </p:nvSpPr>
        <p:spPr>
          <a:xfrm>
            <a:off x="415873" y="7155689"/>
            <a:ext cx="1905293" cy="778489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de-CH" sz="1200" dirty="0"/>
              <a:t>Auftragsbearbeitung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2F25A48E-B8A8-46BF-B3C9-EB1AFA282A0F}"/>
              </a:ext>
            </a:extLst>
          </p:cNvPr>
          <p:cNvSpPr txBox="1"/>
          <p:nvPr/>
        </p:nvSpPr>
        <p:spPr>
          <a:xfrm>
            <a:off x="415872" y="8241514"/>
            <a:ext cx="1905293" cy="276999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CH" sz="1200" dirty="0"/>
              <a:t>Produkt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D11BF3C3-1B92-400A-80DD-7A2350D77FAD}"/>
              </a:ext>
            </a:extLst>
          </p:cNvPr>
          <p:cNvSpPr txBox="1"/>
          <p:nvPr/>
        </p:nvSpPr>
        <p:spPr>
          <a:xfrm>
            <a:off x="4503858" y="7221767"/>
            <a:ext cx="2032784" cy="646331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CH" sz="1200" dirty="0"/>
              <a:t>Infoaustausch</a:t>
            </a:r>
            <a:br>
              <a:rPr lang="de-CH" sz="1200" dirty="0"/>
            </a:br>
            <a:r>
              <a:rPr lang="de-CH" sz="1200" dirty="0"/>
              <a:t>Projektbegleitung</a:t>
            </a:r>
            <a:br>
              <a:rPr lang="de-CH" sz="1200" dirty="0"/>
            </a:br>
            <a:r>
              <a:rPr lang="de-CH" sz="1200" dirty="0"/>
              <a:t>Input nach Bedarf</a:t>
            </a:r>
          </a:p>
        </p:txBody>
      </p:sp>
      <p:cxnSp>
        <p:nvCxnSpPr>
          <p:cNvPr id="18" name="Gerade Verbindung mit Pfeil 17">
            <a:extLst>
              <a:ext uri="{FF2B5EF4-FFF2-40B4-BE49-F238E27FC236}">
                <a16:creationId xmlns:a16="http://schemas.microsoft.com/office/drawing/2014/main" id="{DE2A094E-0E3F-43E1-B43C-BB0EEA009766}"/>
              </a:ext>
            </a:extLst>
          </p:cNvPr>
          <p:cNvCxnSpPr>
            <a:stCxn id="8" idx="3"/>
            <a:endCxn id="9" idx="1"/>
          </p:cNvCxnSpPr>
          <p:nvPr/>
        </p:nvCxnSpPr>
        <p:spPr>
          <a:xfrm>
            <a:off x="2321165" y="2670018"/>
            <a:ext cx="2229732" cy="481576"/>
          </a:xfrm>
          <a:prstGeom prst="straightConnector1">
            <a:avLst/>
          </a:prstGeom>
          <a:ln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mit Pfeil 18">
            <a:extLst>
              <a:ext uri="{FF2B5EF4-FFF2-40B4-BE49-F238E27FC236}">
                <a16:creationId xmlns:a16="http://schemas.microsoft.com/office/drawing/2014/main" id="{5B980845-18B6-40C7-AC33-F644B905888D}"/>
              </a:ext>
            </a:extLst>
          </p:cNvPr>
          <p:cNvCxnSpPr>
            <a:cxnSpLocks/>
            <a:stCxn id="4" idx="1"/>
            <a:endCxn id="8" idx="0"/>
          </p:cNvCxnSpPr>
          <p:nvPr/>
        </p:nvCxnSpPr>
        <p:spPr>
          <a:xfrm flipH="1">
            <a:off x="1368519" y="1804723"/>
            <a:ext cx="2043993" cy="634462"/>
          </a:xfrm>
          <a:prstGeom prst="straightConnector1">
            <a:avLst/>
          </a:prstGeom>
          <a:ln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mit Pfeil 21">
            <a:extLst>
              <a:ext uri="{FF2B5EF4-FFF2-40B4-BE49-F238E27FC236}">
                <a16:creationId xmlns:a16="http://schemas.microsoft.com/office/drawing/2014/main" id="{CB2CD6C1-2FDF-4F0C-A27E-D6EC52A126B1}"/>
              </a:ext>
            </a:extLst>
          </p:cNvPr>
          <p:cNvCxnSpPr>
            <a:cxnSpLocks/>
            <a:stCxn id="10" idx="2"/>
            <a:endCxn id="11" idx="1"/>
          </p:cNvCxnSpPr>
          <p:nvPr/>
        </p:nvCxnSpPr>
        <p:spPr>
          <a:xfrm>
            <a:off x="1368519" y="4640736"/>
            <a:ext cx="3203481" cy="248791"/>
          </a:xfrm>
          <a:prstGeom prst="straightConnector1">
            <a:avLst/>
          </a:prstGeom>
          <a:ln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 Verbindung mit Pfeil 24">
            <a:extLst>
              <a:ext uri="{FF2B5EF4-FFF2-40B4-BE49-F238E27FC236}">
                <a16:creationId xmlns:a16="http://schemas.microsoft.com/office/drawing/2014/main" id="{437ACAAF-7244-4F32-B2F1-08D4ED919DBE}"/>
              </a:ext>
            </a:extLst>
          </p:cNvPr>
          <p:cNvCxnSpPr>
            <a:cxnSpLocks/>
            <a:stCxn id="11" idx="2"/>
            <a:endCxn id="12" idx="3"/>
          </p:cNvCxnSpPr>
          <p:nvPr/>
        </p:nvCxnSpPr>
        <p:spPr>
          <a:xfrm flipH="1">
            <a:off x="2321168" y="5212692"/>
            <a:ext cx="3267224" cy="558004"/>
          </a:xfrm>
          <a:prstGeom prst="straightConnector1">
            <a:avLst/>
          </a:prstGeom>
          <a:ln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 Verbindung mit Pfeil 27">
            <a:extLst>
              <a:ext uri="{FF2B5EF4-FFF2-40B4-BE49-F238E27FC236}">
                <a16:creationId xmlns:a16="http://schemas.microsoft.com/office/drawing/2014/main" id="{9BF519F3-E263-47EB-92F4-F2069449B4DB}"/>
              </a:ext>
            </a:extLst>
          </p:cNvPr>
          <p:cNvCxnSpPr>
            <a:cxnSpLocks/>
            <a:stCxn id="12" idx="2"/>
            <a:endCxn id="13" idx="0"/>
          </p:cNvCxnSpPr>
          <p:nvPr/>
        </p:nvCxnSpPr>
        <p:spPr>
          <a:xfrm flipH="1">
            <a:off x="1368521" y="6186194"/>
            <a:ext cx="1" cy="415498"/>
          </a:xfrm>
          <a:prstGeom prst="straightConnector1">
            <a:avLst/>
          </a:prstGeom>
          <a:ln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 Verbindung mit Pfeil 30">
            <a:extLst>
              <a:ext uri="{FF2B5EF4-FFF2-40B4-BE49-F238E27FC236}">
                <a16:creationId xmlns:a16="http://schemas.microsoft.com/office/drawing/2014/main" id="{B817202E-5709-4C1D-B062-2F4A0127359A}"/>
              </a:ext>
            </a:extLst>
          </p:cNvPr>
          <p:cNvCxnSpPr>
            <a:cxnSpLocks/>
            <a:stCxn id="13" idx="2"/>
            <a:endCxn id="14" idx="0"/>
          </p:cNvCxnSpPr>
          <p:nvPr/>
        </p:nvCxnSpPr>
        <p:spPr>
          <a:xfrm flipH="1">
            <a:off x="1368520" y="6878691"/>
            <a:ext cx="1" cy="276998"/>
          </a:xfrm>
          <a:prstGeom prst="straightConnector1">
            <a:avLst/>
          </a:prstGeom>
          <a:ln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 Verbindung mit Pfeil 34">
            <a:extLst>
              <a:ext uri="{FF2B5EF4-FFF2-40B4-BE49-F238E27FC236}">
                <a16:creationId xmlns:a16="http://schemas.microsoft.com/office/drawing/2014/main" id="{C6D17D0C-9515-46C1-9119-0B6971BE17B5}"/>
              </a:ext>
            </a:extLst>
          </p:cNvPr>
          <p:cNvCxnSpPr>
            <a:cxnSpLocks/>
            <a:stCxn id="14" idx="2"/>
            <a:endCxn id="15" idx="0"/>
          </p:cNvCxnSpPr>
          <p:nvPr/>
        </p:nvCxnSpPr>
        <p:spPr>
          <a:xfrm flipH="1">
            <a:off x="1368519" y="7934178"/>
            <a:ext cx="1" cy="307336"/>
          </a:xfrm>
          <a:prstGeom prst="straightConnector1">
            <a:avLst/>
          </a:prstGeom>
          <a:ln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Gerade Verbindung mit Pfeil 37">
            <a:extLst>
              <a:ext uri="{FF2B5EF4-FFF2-40B4-BE49-F238E27FC236}">
                <a16:creationId xmlns:a16="http://schemas.microsoft.com/office/drawing/2014/main" id="{F87213B5-23B7-48C3-A3F3-F28CF3AE15AB}"/>
              </a:ext>
            </a:extLst>
          </p:cNvPr>
          <p:cNvCxnSpPr>
            <a:cxnSpLocks/>
            <a:stCxn id="16" idx="1"/>
            <a:endCxn id="14" idx="3"/>
          </p:cNvCxnSpPr>
          <p:nvPr/>
        </p:nvCxnSpPr>
        <p:spPr>
          <a:xfrm flipH="1">
            <a:off x="2321166" y="7544933"/>
            <a:ext cx="2182692" cy="1"/>
          </a:xfrm>
          <a:prstGeom prst="straightConnector1">
            <a:avLst/>
          </a:prstGeom>
          <a:ln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mit Pfeil 22">
            <a:extLst>
              <a:ext uri="{FF2B5EF4-FFF2-40B4-BE49-F238E27FC236}">
                <a16:creationId xmlns:a16="http://schemas.microsoft.com/office/drawing/2014/main" id="{10C3D5C9-27BB-4974-BE55-E2237A0058AE}"/>
              </a:ext>
            </a:extLst>
          </p:cNvPr>
          <p:cNvCxnSpPr>
            <a:cxnSpLocks/>
            <a:stCxn id="9" idx="2"/>
            <a:endCxn id="10" idx="3"/>
          </p:cNvCxnSpPr>
          <p:nvPr/>
        </p:nvCxnSpPr>
        <p:spPr>
          <a:xfrm flipH="1">
            <a:off x="2321165" y="3567092"/>
            <a:ext cx="3246124" cy="658146"/>
          </a:xfrm>
          <a:prstGeom prst="straightConnector1">
            <a:avLst/>
          </a:prstGeom>
          <a:ln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83612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24</Words>
  <Application>Microsoft Office PowerPoint</Application>
  <PresentationFormat>A4-Papier (210 x 297 mm)</PresentationFormat>
  <Paragraphs>15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Office</vt:lpstr>
      <vt:lpstr>Ablauf von der Idee zum Produkt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Ablauf von der Idee zum Produkt</dc:title>
  <dc:creator>Christian Hedinger</dc:creator>
  <cp:lastModifiedBy>Christian Hedinger</cp:lastModifiedBy>
  <cp:revision>4</cp:revision>
  <dcterms:created xsi:type="dcterms:W3CDTF">2017-09-21T09:46:14Z</dcterms:created>
  <dcterms:modified xsi:type="dcterms:W3CDTF">2017-10-18T15:41:11Z</dcterms:modified>
</cp:coreProperties>
</file>